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1512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46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25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678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586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567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378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288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302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67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49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289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825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74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38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87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45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461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5683EC6-7ABF-4157-9630-6B9AF73297A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95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780108"/>
          </a:xfrm>
        </p:spPr>
        <p:txBody>
          <a:bodyPr>
            <a:noAutofit/>
          </a:bodyPr>
          <a:lstStyle/>
          <a:p>
            <a:pPr>
              <a:tabLst>
                <a:tab pos="6819900" algn="l"/>
              </a:tabLst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Услуги в сфере дошкольного образования на портале «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Госуслуги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РТ»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824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3068960"/>
            <a:ext cx="7588365" cy="252028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Следующий шаг: СЕМЕЙНЫЙ СТАТУС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УКАЗЫВАЮТСЯ: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-СНИЛС супруга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Сидетельство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 регистрации брака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14286" r="36304" b="69245"/>
          <a:stretch/>
        </p:blipFill>
        <p:spPr bwMode="auto">
          <a:xfrm>
            <a:off x="971600" y="692696"/>
            <a:ext cx="6981371" cy="120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59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на заявление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6" t="12816" r="9664" b="6092"/>
          <a:stretch/>
        </p:blipFill>
        <p:spPr bwMode="auto">
          <a:xfrm>
            <a:off x="755576" y="1844824"/>
            <a:ext cx="7497215" cy="407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6469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начислений компенсации через раздел «СОЦИАЛЬНАЯ ЗАЩИТА»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3" t="54210" r="34268" b="31040"/>
          <a:stretch/>
        </p:blipFill>
        <p:spPr bwMode="auto">
          <a:xfrm>
            <a:off x="910792" y="1201188"/>
            <a:ext cx="7199087" cy="122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7" t="26610" r="33283" b="9186"/>
          <a:stretch/>
        </p:blipFill>
        <p:spPr bwMode="auto">
          <a:xfrm>
            <a:off x="1793743" y="2165884"/>
            <a:ext cx="5433183" cy="3952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3501008"/>
            <a:ext cx="151216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22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" t="14824" r="14404" b="5691"/>
          <a:stretch/>
        </p:blipFill>
        <p:spPr bwMode="auto">
          <a:xfrm>
            <a:off x="395536" y="908720"/>
            <a:ext cx="8352928" cy="47525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339752" y="3789040"/>
            <a:ext cx="4464496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01251" y="2996952"/>
            <a:ext cx="1770749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9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8229600" cy="125272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896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Регистрация в ЕСИА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2219" y="2684463"/>
            <a:ext cx="666750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34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16649" y="548680"/>
            <a:ext cx="6798734" cy="1303867"/>
          </a:xfrm>
        </p:spPr>
        <p:txBody>
          <a:bodyPr/>
          <a:lstStyle/>
          <a:p>
            <a:r>
              <a:rPr lang="ru-RU" dirty="0" smtClean="0"/>
              <a:t>Портал «</a:t>
            </a:r>
            <a:r>
              <a:rPr lang="ru-RU" dirty="0" err="1" smtClean="0"/>
              <a:t>Госуслуги</a:t>
            </a:r>
            <a:r>
              <a:rPr lang="ru-RU" dirty="0" smtClean="0"/>
              <a:t> РТ»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8" t="11612" r="11470" b="8903"/>
          <a:stretch/>
        </p:blipFill>
        <p:spPr bwMode="auto">
          <a:xfrm>
            <a:off x="1115616" y="1700808"/>
            <a:ext cx="7200800" cy="420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83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125272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Привязка данных о ребенке в личном кабинете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" t="13219" r="1539" b="10107"/>
          <a:stretch/>
        </p:blipFill>
        <p:spPr bwMode="auto">
          <a:xfrm>
            <a:off x="632132" y="908720"/>
            <a:ext cx="7287732" cy="3428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1" t="11079" r="14861" b="10322"/>
          <a:stretch/>
        </p:blipFill>
        <p:spPr bwMode="auto">
          <a:xfrm>
            <a:off x="2843808" y="2303822"/>
            <a:ext cx="5076056" cy="40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93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9" t="28071" r="7407" b="43427"/>
          <a:stretch/>
        </p:blipFill>
        <p:spPr bwMode="auto">
          <a:xfrm>
            <a:off x="611560" y="2291798"/>
            <a:ext cx="343204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8" t="10511" r="30088" b="5777"/>
          <a:stretch/>
        </p:blipFill>
        <p:spPr bwMode="auto">
          <a:xfrm>
            <a:off x="3419872" y="764704"/>
            <a:ext cx="5399112" cy="478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5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Компенсация части родительской платы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8" t="14824" r="14630" b="16530"/>
          <a:stretch/>
        </p:blipFill>
        <p:spPr bwMode="auto">
          <a:xfrm>
            <a:off x="179512" y="1117332"/>
            <a:ext cx="5884863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1" t="10322" r="32750" b="7859"/>
          <a:stretch/>
        </p:blipFill>
        <p:spPr bwMode="auto">
          <a:xfrm>
            <a:off x="2829120" y="1117332"/>
            <a:ext cx="5832648" cy="530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5" t="13219" r="29300" b="16129"/>
          <a:stretch/>
        </p:blipFill>
        <p:spPr bwMode="auto">
          <a:xfrm>
            <a:off x="971600" y="620688"/>
            <a:ext cx="7338273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16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14021" r="14631" b="6895"/>
          <a:stretch/>
        </p:blipFill>
        <p:spPr bwMode="auto">
          <a:xfrm>
            <a:off x="0" y="116632"/>
            <a:ext cx="6844338" cy="41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5" t="36269" r="30194" b="5965"/>
          <a:stretch/>
        </p:blipFill>
        <p:spPr bwMode="auto">
          <a:xfrm>
            <a:off x="1835696" y="2222220"/>
            <a:ext cx="6927272" cy="42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87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5" t="6795" r="25238" b="7698"/>
          <a:stretch/>
        </p:blipFill>
        <p:spPr bwMode="auto">
          <a:xfrm>
            <a:off x="378359" y="404664"/>
            <a:ext cx="525489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8" t="8997" r="25722" b="14110"/>
          <a:stretch/>
        </p:blipFill>
        <p:spPr bwMode="auto">
          <a:xfrm>
            <a:off x="2878967" y="2060848"/>
            <a:ext cx="5895140" cy="440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54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</TotalTime>
  <Words>61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Garamond</vt:lpstr>
      <vt:lpstr>Натуральные материалы</vt:lpstr>
      <vt:lpstr>Услуги в сфере дошкольного образования на портале «Госуслуги РТ»</vt:lpstr>
      <vt:lpstr>Регистрация в ЕСИА</vt:lpstr>
      <vt:lpstr>Портал «Госуслуги РТ»</vt:lpstr>
      <vt:lpstr>Привязка данных о ребенке в личном кабинете</vt:lpstr>
      <vt:lpstr>Презентация PowerPoint</vt:lpstr>
      <vt:lpstr>Компенсация части родительской платы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 на заявление</vt:lpstr>
      <vt:lpstr>Проверка начислений компенсации через раздел «СОЦИАЛЬНАЯ ЗАЩИТА»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Услуги в сфере дошкольного образования на портале «Госуслуги РТ»</dc:title>
  <dc:creator>Слава</dc:creator>
  <cp:lastModifiedBy>Админ</cp:lastModifiedBy>
  <cp:revision>6</cp:revision>
  <dcterms:created xsi:type="dcterms:W3CDTF">2019-10-24T18:20:25Z</dcterms:created>
  <dcterms:modified xsi:type="dcterms:W3CDTF">2022-04-12T12:42:11Z</dcterms:modified>
</cp:coreProperties>
</file>